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1" r:id="rId5"/>
    <p:sldId id="269" r:id="rId6"/>
    <p:sldId id="259" r:id="rId7"/>
    <p:sldId id="260" r:id="rId8"/>
    <p:sldId id="270" r:id="rId9"/>
    <p:sldId id="258" r:id="rId10"/>
    <p:sldId id="271" r:id="rId11"/>
    <p:sldId id="262" r:id="rId12"/>
    <p:sldId id="263" r:id="rId13"/>
    <p:sldId id="272" r:id="rId14"/>
    <p:sldId id="264" r:id="rId15"/>
    <p:sldId id="265" r:id="rId16"/>
    <p:sldId id="273" r:id="rId17"/>
    <p:sldId id="266" r:id="rId18"/>
    <p:sldId id="274" r:id="rId19"/>
    <p:sldId id="26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5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219200" y="0"/>
            <a:ext cx="0" cy="1447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/>
              <a:t>Copyright </a:t>
            </a:r>
            <a:r>
              <a:rPr lang="en-US" sz="1200" i="1" dirty="0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197F1D-3D84-4AF6-93F7-5D74161AF0D2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066800" y="0"/>
            <a:ext cx="0" cy="12192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/>
              <a:t>Copyright </a:t>
            </a:r>
            <a:r>
              <a:rPr lang="en-US" sz="1200" i="1" dirty="0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BCD75F-0C7F-4F2C-97FF-3432EE495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ian@ufairfax.ne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ian@ufairfax.edu" TargetMode="External"/><Relationship Id="rId2" Type="http://schemas.openxmlformats.org/officeDocument/2006/relationships/hyperlink" Target="mailto:ggrunow@ufairfax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 Resources Information Center (ERIC)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Demonstration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two slides show a view of a search on information and security with the full text only option and peer reviewed only options chosen</a:t>
            </a:r>
          </a:p>
          <a:p>
            <a:endParaRPr lang="en-US" dirty="0" smtClean="0"/>
          </a:p>
          <a:p>
            <a:r>
              <a:rPr lang="en-US" dirty="0" smtClean="0"/>
              <a:t>On the result slide note the line that stated Peer Reviewed: Yes, the yellow highlighted search terms within the title and abstract  and the link to the full text article in pdf. format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 Demonstration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 Example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88"/>
            <a:ext cx="9144000" cy="51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Search Demonstration with a 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 demonstrates the same search conducted again but without the full text only choice</a:t>
            </a:r>
          </a:p>
          <a:p>
            <a:endParaRPr lang="en-US" dirty="0" smtClean="0"/>
          </a:p>
          <a:p>
            <a:r>
              <a:rPr lang="en-US" dirty="0" smtClean="0"/>
              <a:t>Note in this example there will be many abstract only search results</a:t>
            </a:r>
          </a:p>
          <a:p>
            <a:endParaRPr lang="en-US" dirty="0" smtClean="0"/>
          </a:p>
          <a:p>
            <a:r>
              <a:rPr lang="en-US" dirty="0" smtClean="0"/>
              <a:t>Also note the feature allowing the user a way to find a full text version of the article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Non-Full-Text Search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522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Only Result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WorldCat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WorldCat is basically a national library catalog which shows which member libraries across the country hold a particular title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this example the article is in a journal published by ACM.  Since the University of Fairfax has a subscription ACM’s digital library the full text article is accessible to students in the Library Portal</a:t>
            </a:r>
          </a:p>
          <a:p>
            <a:endParaRPr lang="en-US" dirty="0" smtClean="0"/>
          </a:p>
          <a:p>
            <a:r>
              <a:rPr lang="en-US" dirty="0" smtClean="0"/>
              <a:t>If this was not the case there will be more legwork involved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WorldCat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5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WorldCat  Locality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By entering your home city or zip code into WorldCat a list of the closest libraries holding the journal or book is created</a:t>
            </a:r>
          </a:p>
          <a:p>
            <a:endParaRPr lang="en-US" sz="2300" dirty="0" smtClean="0"/>
          </a:p>
          <a:p>
            <a:r>
              <a:rPr lang="en-US" sz="2300" dirty="0" smtClean="0"/>
              <a:t>In some cases a library close to where the student lives will have the journal and the student can go to that library to obtain an article</a:t>
            </a:r>
          </a:p>
          <a:p>
            <a:endParaRPr lang="en-US" sz="2300" dirty="0" smtClean="0"/>
          </a:p>
          <a:p>
            <a:r>
              <a:rPr lang="en-US" sz="2300" dirty="0" smtClean="0"/>
              <a:t>In other cases the closest library may be too far away to physically go to obtain the article.  In this case an online librarian can be contacted at </a:t>
            </a:r>
            <a:r>
              <a:rPr lang="en-US" sz="2300" dirty="0" smtClean="0">
                <a:hlinkClick r:id="rId2"/>
              </a:rPr>
              <a:t>librarian@ufairfax.net</a:t>
            </a:r>
            <a:r>
              <a:rPr lang="en-US" sz="2300" dirty="0" smtClean="0"/>
              <a:t> to see if it can be obtained through interlibrary loan.  ***Note**** this is not always possible 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Closest to Zip code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Home Page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have any questions please contact me: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Gregg Grunow</a:t>
            </a:r>
          </a:p>
          <a:p>
            <a:pPr algn="ctr">
              <a:buNone/>
            </a:pPr>
            <a:r>
              <a:rPr lang="en-US" dirty="0" smtClean="0"/>
              <a:t>Online Librarian</a:t>
            </a:r>
          </a:p>
          <a:p>
            <a:pPr algn="ctr">
              <a:buNone/>
            </a:pPr>
            <a:r>
              <a:rPr lang="en-US" dirty="0" smtClean="0"/>
              <a:t>At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ggrunow@ufairfax.edu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librarian@ufairfax.edu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 Described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database dedicated education as it relates to each subject covered</a:t>
            </a:r>
          </a:p>
          <a:p>
            <a:endParaRPr lang="en-US" dirty="0" smtClean="0"/>
          </a:p>
          <a:p>
            <a:r>
              <a:rPr lang="en-US" dirty="0" smtClean="0"/>
              <a:t>The ERIC collection contains: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sz="1800" b="1" dirty="0" smtClean="0"/>
              <a:t>Journal Articles</a:t>
            </a:r>
          </a:p>
          <a:p>
            <a:pPr>
              <a:buNone/>
            </a:pPr>
            <a:r>
              <a:rPr lang="en-US" sz="1800" b="1" dirty="0" smtClean="0"/>
              <a:t>            Books</a:t>
            </a:r>
          </a:p>
          <a:p>
            <a:pPr>
              <a:buNone/>
            </a:pPr>
            <a:r>
              <a:rPr lang="en-US" sz="1800" b="1" dirty="0" smtClean="0"/>
              <a:t>            Research Synthesis</a:t>
            </a:r>
          </a:p>
          <a:p>
            <a:pPr>
              <a:buNone/>
            </a:pPr>
            <a:r>
              <a:rPr lang="en-US" sz="1800" b="1" dirty="0" smtClean="0"/>
              <a:t>            Conference Papers</a:t>
            </a:r>
          </a:p>
          <a:p>
            <a:pPr>
              <a:buNone/>
            </a:pPr>
            <a:r>
              <a:rPr lang="en-US" sz="1800" b="1" dirty="0" smtClean="0"/>
              <a:t>            Technical Reports</a:t>
            </a:r>
          </a:p>
          <a:p>
            <a:pPr>
              <a:buNone/>
            </a:pPr>
            <a:r>
              <a:rPr lang="en-US" sz="1800" b="1" dirty="0" smtClean="0"/>
              <a:t>            Policy Papers</a:t>
            </a:r>
          </a:p>
          <a:p>
            <a:pPr>
              <a:buNone/>
            </a:pPr>
            <a:r>
              <a:rPr lang="en-US" sz="1800" b="1" dirty="0" smtClean="0"/>
              <a:t>            Other Education Related Material</a:t>
            </a:r>
          </a:p>
          <a:p>
            <a:r>
              <a:rPr lang="en-US" dirty="0" smtClean="0"/>
              <a:t>The next slide is a screen shot of database statistics to give a fuller picture of the database contents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Statistics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List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can be seen in the next two slides the journals within ERIC can be searched by title or browsed alphabetically by title</a:t>
            </a:r>
          </a:p>
          <a:p>
            <a:endParaRPr lang="en-US" dirty="0" smtClean="0"/>
          </a:p>
          <a:p>
            <a:r>
              <a:rPr lang="en-US" dirty="0" smtClean="0"/>
              <a:t>Entrance to this feature is obtained through the Our Collection tab on the tool bar across the top above the Search Eric Collection box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List Search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List Browsing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6764"/>
            <a:ext cx="9144000" cy="52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link to the advanced search is located next to the search box on the ERIC home page</a:t>
            </a:r>
          </a:p>
          <a:p>
            <a:endParaRPr lang="en-US" dirty="0" smtClean="0"/>
          </a:p>
          <a:p>
            <a:r>
              <a:rPr lang="en-US" dirty="0" smtClean="0"/>
              <a:t>The advanced search contains three search boxes connected by a drop down menu of Boolean Search Operators.  There is an option to add more search boxes</a:t>
            </a:r>
          </a:p>
          <a:p>
            <a:endParaRPr lang="en-US" dirty="0" smtClean="0"/>
          </a:p>
          <a:p>
            <a:r>
              <a:rPr lang="en-US" dirty="0" smtClean="0"/>
              <a:t>Advanced Search also includes the following options:</a:t>
            </a:r>
          </a:p>
          <a:p>
            <a:pPr>
              <a:buNone/>
            </a:pPr>
            <a:r>
              <a:rPr lang="en-US" dirty="0" smtClean="0"/>
              <a:t>    full text only, peer reviewed only, publication date range, publication type and educational level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lideTemplate">
  <a:themeElements>
    <a:clrScheme name="NewSlid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lide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Slid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NewSlideTemplate-sample</Template>
  <TotalTime>192</TotalTime>
  <Words>526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NewSlideTemplate</vt:lpstr>
      <vt:lpstr>Education Resources Information Center (ERIC)</vt:lpstr>
      <vt:lpstr>ERIC Home Page</vt:lpstr>
      <vt:lpstr>ERIC Described</vt:lpstr>
      <vt:lpstr>Collection Statistics</vt:lpstr>
      <vt:lpstr>Journal List  </vt:lpstr>
      <vt:lpstr>Journal List Search</vt:lpstr>
      <vt:lpstr>Journal List Browsing</vt:lpstr>
      <vt:lpstr>Advanced Search</vt:lpstr>
      <vt:lpstr>Advanced Search</vt:lpstr>
      <vt:lpstr>Advanced Search Demonstration </vt:lpstr>
      <vt:lpstr>Advanced Search Demonstration</vt:lpstr>
      <vt:lpstr>Search Result Example</vt:lpstr>
      <vt:lpstr>Advanced Search Demonstration with a Twist</vt:lpstr>
      <vt:lpstr>Non-Full-Text Search</vt:lpstr>
      <vt:lpstr>Abstract Only Result</vt:lpstr>
      <vt:lpstr>WorldCat </vt:lpstr>
      <vt:lpstr>Enter WorldCat</vt:lpstr>
      <vt:lpstr>WorldCat  Locality Search</vt:lpstr>
      <vt:lpstr>Libraries Closest to Zip code 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Resources Information Center (ERIC)</dc:title>
  <dc:creator>Grunow</dc:creator>
  <cp:lastModifiedBy>Brittany Ford</cp:lastModifiedBy>
  <cp:revision>35</cp:revision>
  <dcterms:created xsi:type="dcterms:W3CDTF">2011-12-11T01:05:35Z</dcterms:created>
  <dcterms:modified xsi:type="dcterms:W3CDTF">2015-10-16T20:13:34Z</dcterms:modified>
</cp:coreProperties>
</file>