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5" r:id="rId6"/>
    <p:sldId id="263" r:id="rId7"/>
    <p:sldId id="264" r:id="rId8"/>
    <p:sldId id="266" r:id="rId9"/>
    <p:sldId id="259" r:id="rId10"/>
    <p:sldId id="267" r:id="rId11"/>
    <p:sldId id="268" r:id="rId12"/>
    <p:sldId id="269" r:id="rId13"/>
    <p:sldId id="260" r:id="rId14"/>
    <p:sldId id="270" r:id="rId15"/>
    <p:sldId id="272" r:id="rId16"/>
    <p:sldId id="261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5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219200" y="0"/>
            <a:ext cx="0" cy="14478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6507163"/>
            <a:ext cx="883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/>
              <a:t>Copyright </a:t>
            </a:r>
            <a:r>
              <a:rPr lang="en-US" sz="1200" i="1">
                <a:cs typeface="Arial" charset="0"/>
              </a:rPr>
              <a:t>© 2007 University of Fairfax. All rights reserved.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91DEC-C4E1-4F2F-87D8-6937FA83ABC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066800" y="0"/>
            <a:ext cx="0" cy="12192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6200" y="6507163"/>
            <a:ext cx="883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/>
              <a:t>Copyright </a:t>
            </a:r>
            <a:r>
              <a:rPr lang="en-US" sz="1200" i="1">
                <a:cs typeface="Arial" charset="0"/>
              </a:rPr>
              <a:t>© 2007 University of Fairfax. All rights reserved.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11BEF1-CB9A-453F-A929-A8A920ED5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ian@ufairfax.edu" TargetMode="External"/><Relationship Id="rId2" Type="http://schemas.openxmlformats.org/officeDocument/2006/relationships/hyperlink" Target="mailto:ggrunow@ufairfax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 Institute of Standards and Technology (NIST) Virtual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Publications Portal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search options on the right listed under Search NIST-Wide</a:t>
            </a:r>
          </a:p>
          <a:p>
            <a:endParaRPr lang="en-US" dirty="0" smtClean="0"/>
          </a:p>
          <a:p>
            <a:r>
              <a:rPr lang="en-US" dirty="0" smtClean="0"/>
              <a:t>The user can search by:</a:t>
            </a:r>
          </a:p>
          <a:p>
            <a:pPr>
              <a:buNone/>
            </a:pPr>
            <a:r>
              <a:rPr lang="en-US" dirty="0" smtClean="0"/>
              <a:t>            Full Text</a:t>
            </a:r>
          </a:p>
          <a:p>
            <a:pPr>
              <a:buNone/>
            </a:pPr>
            <a:r>
              <a:rPr lang="en-US" dirty="0" smtClean="0"/>
              <a:t>            Author</a:t>
            </a:r>
          </a:p>
          <a:p>
            <a:pPr>
              <a:buNone/>
            </a:pPr>
            <a:r>
              <a:rPr lang="en-US" dirty="0" smtClean="0"/>
              <a:t>            Topic</a:t>
            </a:r>
          </a:p>
          <a:p>
            <a:pPr>
              <a:buNone/>
            </a:pPr>
            <a:r>
              <a:rPr lang="en-US" dirty="0" smtClean="0"/>
              <a:t>             Series</a:t>
            </a:r>
          </a:p>
          <a:p>
            <a:endParaRPr lang="en-US" dirty="0" smtClean="0"/>
          </a:p>
          <a:p>
            <a:r>
              <a:rPr lang="en-US" dirty="0" smtClean="0"/>
              <a:t>The above search choices can be used in combination as well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NIST Publication Portal Search Results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JOURNAL of Research of NIST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From the NIST Virtual Library Home Page go to the popular links box in the right column</a:t>
            </a:r>
          </a:p>
          <a:p>
            <a:endParaRPr lang="en-US" sz="2000" dirty="0" smtClean="0"/>
          </a:p>
          <a:p>
            <a:r>
              <a:rPr lang="en-US" sz="2000" dirty="0" smtClean="0"/>
              <a:t>Click on Journal of Research of NIST link</a:t>
            </a:r>
          </a:p>
          <a:p>
            <a:endParaRPr lang="en-US" sz="2000" dirty="0" smtClean="0"/>
          </a:p>
          <a:p>
            <a:r>
              <a:rPr lang="en-US" sz="2000" dirty="0" smtClean="0"/>
              <a:t>You are brought to a page that has links to the articles in the current journal edition</a:t>
            </a:r>
          </a:p>
          <a:p>
            <a:endParaRPr lang="en-US" sz="2000" dirty="0" smtClean="0"/>
          </a:p>
          <a:p>
            <a:r>
              <a:rPr lang="en-US" sz="2000" dirty="0" smtClean="0"/>
              <a:t>There is a link at the upper right to past issues which provides access to journals from 1948-2011 </a:t>
            </a:r>
          </a:p>
          <a:p>
            <a:endParaRPr lang="en-US" sz="2000" dirty="0" smtClean="0"/>
          </a:p>
          <a:p>
            <a:r>
              <a:rPr lang="en-US" sz="2000" dirty="0" smtClean="0"/>
              <a:t>The articles are view able/brows able from this area.  The Journal of Research can be searched from the Publication Portal and Archives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of Research of NIST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028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Journal Of Research of NIST Past Issues Page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72534"/>
            <a:ext cx="8229600" cy="447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Publication 800 Series (Computer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documents of interest to the computer security community</a:t>
            </a:r>
          </a:p>
          <a:p>
            <a:endParaRPr lang="en-US" dirty="0" smtClean="0"/>
          </a:p>
          <a:p>
            <a:r>
              <a:rPr lang="en-US" dirty="0" smtClean="0"/>
              <a:t>On the NIST Virtual Library home page click on the NIST Publications link under the Popular Link section in the lower right column of the page</a:t>
            </a:r>
          </a:p>
          <a:p>
            <a:endParaRPr lang="en-US" dirty="0" smtClean="0"/>
          </a:p>
          <a:p>
            <a:r>
              <a:rPr lang="en-US" dirty="0" smtClean="0"/>
              <a:t>At the bottom of the resulting page click on the Special Publication 800 Series link</a:t>
            </a:r>
          </a:p>
          <a:p>
            <a:endParaRPr lang="en-US" dirty="0" smtClean="0"/>
          </a:p>
          <a:p>
            <a:r>
              <a:rPr lang="en-US" dirty="0" smtClean="0"/>
              <a:t>Which leads you to the following page…….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Security Related Publications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750"/>
            <a:ext cx="9144000" cy="51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Special Publications List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05719"/>
            <a:ext cx="6858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have any questions please contact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Gregg Grunow</a:t>
            </a:r>
          </a:p>
          <a:p>
            <a:pPr algn="ctr">
              <a:buNone/>
            </a:pPr>
            <a:r>
              <a:rPr lang="en-US" dirty="0" smtClean="0"/>
              <a:t>Online Librarian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ggrunow@ufairfax.edu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librarian@ufairfax.edu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NIST Virtual Library Home Page</a:t>
            </a:r>
            <a:br>
              <a:rPr lang="en-US" dirty="0" smtClean="0"/>
            </a:br>
            <a:r>
              <a:rPr lang="en-US" dirty="0" smtClean="0"/>
              <a:t>http://www.nist.gov/nvl/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Digital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is from a link at the top right column of the home page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articles and documents are from the following:</a:t>
            </a:r>
          </a:p>
          <a:p>
            <a:pPr>
              <a:buNone/>
            </a:pPr>
            <a:r>
              <a:rPr lang="en-US" dirty="0" smtClean="0"/>
              <a:t>             NIST Journal of Research</a:t>
            </a:r>
          </a:p>
          <a:p>
            <a:pPr>
              <a:buNone/>
            </a:pPr>
            <a:r>
              <a:rPr lang="en-US" dirty="0" smtClean="0"/>
              <a:t>             A Century of Excellence</a:t>
            </a:r>
          </a:p>
          <a:p>
            <a:pPr>
              <a:buNone/>
            </a:pPr>
            <a:r>
              <a:rPr lang="en-US" dirty="0" smtClean="0"/>
              <a:t>             NBS-NIST Histories</a:t>
            </a:r>
          </a:p>
          <a:p>
            <a:pPr>
              <a:buNone/>
            </a:pPr>
            <a:r>
              <a:rPr lang="en-US" dirty="0" smtClean="0"/>
              <a:t>             NBS-NIST Directors</a:t>
            </a:r>
          </a:p>
          <a:p>
            <a:pPr>
              <a:buNone/>
            </a:pPr>
            <a:r>
              <a:rPr lang="en-US" dirty="0" smtClean="0"/>
              <a:t>             NIST Museum Artifacts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Digital Archives Page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28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Archive Advanced Search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advanced search</a:t>
            </a:r>
          </a:p>
          <a:p>
            <a:endParaRPr lang="en-US" dirty="0" smtClean="0"/>
          </a:p>
          <a:p>
            <a:r>
              <a:rPr lang="en-US" dirty="0" smtClean="0"/>
              <a:t>The user can add multiple search boxes with Boolean Operator connectors AND, OR, NOT</a:t>
            </a:r>
          </a:p>
          <a:p>
            <a:endParaRPr lang="en-US" dirty="0" smtClean="0"/>
          </a:p>
          <a:p>
            <a:r>
              <a:rPr lang="en-US" dirty="0" smtClean="0"/>
              <a:t>The user can choose to add a date range to the search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NIST Digital Archive Advanced 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Digital Archive Search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Publications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NIST Virtual Library Home Page</a:t>
            </a:r>
          </a:p>
          <a:p>
            <a:endParaRPr lang="en-US" dirty="0" smtClean="0"/>
          </a:p>
          <a:p>
            <a:r>
              <a:rPr lang="en-US" dirty="0" smtClean="0"/>
              <a:t>In the right column is a box titled “Popular Links”</a:t>
            </a:r>
          </a:p>
          <a:p>
            <a:endParaRPr lang="en-US" dirty="0" smtClean="0"/>
          </a:p>
          <a:p>
            <a:r>
              <a:rPr lang="en-US" dirty="0" smtClean="0"/>
              <a:t>Click on NIST Publications</a:t>
            </a:r>
          </a:p>
          <a:p>
            <a:endParaRPr lang="en-US" dirty="0" smtClean="0"/>
          </a:p>
          <a:p>
            <a:r>
              <a:rPr lang="en-US" dirty="0" smtClean="0"/>
              <a:t>On the NIST Publications Page go down to the third paragraph and click on the NIST Publications Portal Link which will bring you to …………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Publications Portal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286"/>
            <a:ext cx="9144000" cy="51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SlideTemplate">
  <a:themeElements>
    <a:clrScheme name="NewSlid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Slide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Slid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NewSlideTemplate-sample</Template>
  <TotalTime>191</TotalTime>
  <Words>409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NewSlideTemplate</vt:lpstr>
      <vt:lpstr>National Institute of Standards and Technology (NIST) Virtual Library</vt:lpstr>
      <vt:lpstr>NIST Virtual Library Home Page http://www.nist.gov/nvl/</vt:lpstr>
      <vt:lpstr>NIST Digital Archives</vt:lpstr>
      <vt:lpstr>NIST Digital Archives Page</vt:lpstr>
      <vt:lpstr>Digital Archive Advanced Search Choices</vt:lpstr>
      <vt:lpstr>NIST Digital Archive Advanced Search</vt:lpstr>
      <vt:lpstr>NIST Digital Archive Search Results</vt:lpstr>
      <vt:lpstr>NIST Publications Search</vt:lpstr>
      <vt:lpstr>NIST Publications Portal</vt:lpstr>
      <vt:lpstr>NIST Publications Portal Search</vt:lpstr>
      <vt:lpstr>NIST Publication Portal Search Results</vt:lpstr>
      <vt:lpstr>JOURNAL of Research of NIST Access</vt:lpstr>
      <vt:lpstr>Journal of Research of NIST</vt:lpstr>
      <vt:lpstr>Journal Of Research of NIST Past Issues Page</vt:lpstr>
      <vt:lpstr>Special Publication 800 Series (Computer Security)</vt:lpstr>
      <vt:lpstr>Information Security Related Publications</vt:lpstr>
      <vt:lpstr>Partial Special Publications List</vt:lpstr>
      <vt:lpstr>Questions/Contact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Institute of Science and Technology (NIST) Virtual Library</dc:title>
  <dc:creator>Grunow</dc:creator>
  <cp:lastModifiedBy>Brittany Ford</cp:lastModifiedBy>
  <cp:revision>28</cp:revision>
  <dcterms:created xsi:type="dcterms:W3CDTF">2011-12-08T00:22:11Z</dcterms:created>
  <dcterms:modified xsi:type="dcterms:W3CDTF">2015-10-16T20:17:23Z</dcterms:modified>
</cp:coreProperties>
</file>