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71" r:id="rId6"/>
    <p:sldId id="259" r:id="rId7"/>
    <p:sldId id="272" r:id="rId8"/>
    <p:sldId id="262" r:id="rId9"/>
    <p:sldId id="273" r:id="rId10"/>
    <p:sldId id="260" r:id="rId11"/>
    <p:sldId id="261" r:id="rId12"/>
    <p:sldId id="274" r:id="rId13"/>
    <p:sldId id="263" r:id="rId14"/>
    <p:sldId id="275" r:id="rId15"/>
    <p:sldId id="264" r:id="rId16"/>
    <p:sldId id="276" r:id="rId17"/>
    <p:sldId id="265" r:id="rId18"/>
    <p:sldId id="277" r:id="rId19"/>
    <p:sldId id="266" r:id="rId20"/>
    <p:sldId id="267" r:id="rId21"/>
    <p:sldId id="278" r:id="rId22"/>
    <p:sldId id="268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57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1219200" y="0"/>
            <a:ext cx="0" cy="1447800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6200" y="6507163"/>
            <a:ext cx="883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i="1" dirty="0"/>
              <a:t>Copyright </a:t>
            </a:r>
            <a:r>
              <a:rPr lang="en-US" sz="1200" i="1" dirty="0">
                <a:cs typeface="Arial" charset="0"/>
              </a:rPr>
              <a:t>© 2007 University of Fairfax. All rights reserved.</a:t>
            </a:r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13D3CB-0A26-4264-9E72-86D9A36792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3D3CB-0A26-4264-9E72-86D9A36792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3D3CB-0A26-4264-9E72-86D9A36792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C585EE-28A3-4F64-87B9-1CD85F9F54D8}" type="datetimeFigureOut">
              <a:rPr lang="en-US" smtClean="0"/>
              <a:pPr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D3CB-0A26-4264-9E72-86D9A36792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3D3CB-0A26-4264-9E72-86D9A36792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3D3CB-0A26-4264-9E72-86D9A36792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3D3CB-0A26-4264-9E72-86D9A36792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3D3CB-0A26-4264-9E72-86D9A36792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3D3CB-0A26-4264-9E72-86D9A36792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3D3CB-0A26-4264-9E72-86D9A36792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3D3CB-0A26-4264-9E72-86D9A36792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3D3CB-0A26-4264-9E72-86D9A36792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2390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7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057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1066800" y="0"/>
            <a:ext cx="0" cy="1219200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76200" y="6507163"/>
            <a:ext cx="883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i="1" dirty="0"/>
              <a:t>Copyright </a:t>
            </a:r>
            <a:r>
              <a:rPr lang="en-US" sz="1200" i="1" dirty="0">
                <a:cs typeface="Arial" charset="0"/>
              </a:rPr>
              <a:t>© 2007 University of Fairfax. All rights reserved.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13D3CB-0A26-4264-9E72-86D9A36792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librarian@ufairfax.edu" TargetMode="External"/><Relationship Id="rId2" Type="http://schemas.openxmlformats.org/officeDocument/2006/relationships/hyperlink" Target="mailto:ggrunow@ufairfax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arXiv.org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Tutorial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Search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7390"/>
            <a:ext cx="9144000" cy="492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Results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7390"/>
            <a:ext cx="9144000" cy="492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Interface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arQiv.org home page there is another option for locating articles called the Form Interface.  The button for Form Interface is next to the search button</a:t>
            </a:r>
          </a:p>
          <a:p>
            <a:endParaRPr lang="en-US" dirty="0" smtClean="0"/>
          </a:p>
          <a:p>
            <a:r>
              <a:rPr lang="en-US" dirty="0" smtClean="0"/>
              <a:t>In Form Interface there is a drop down menu of topics to search.  Using the find button just beneath articles within the topic can be search by title, author, abstract, etc.</a:t>
            </a:r>
          </a:p>
          <a:p>
            <a:endParaRPr lang="en-US" dirty="0" smtClean="0"/>
          </a:p>
          <a:p>
            <a:r>
              <a:rPr lang="en-US" dirty="0" smtClean="0"/>
              <a:t>There view and listings options as well which will be discuss later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Interface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7390"/>
            <a:ext cx="9144000" cy="492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Interface Find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Using the Find function we will search for articles within the topic area of cryptography and security written by authors with the last name of Smith.  Following is a piece of example of the results………..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Interface-Find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37" y="1219200"/>
            <a:ext cx="915453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Interface-View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    Using the View option the user will see a list of new abstracts and articles recently added to the database.</a:t>
            </a:r>
          </a:p>
          <a:p>
            <a:pPr>
              <a:buNone/>
            </a:pPr>
            <a:r>
              <a:rPr lang="en-US" dirty="0" smtClean="0"/>
              <a:t>    In this case under the topic Cryptography and Security……………..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Interface-View Recent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19200"/>
            <a:ext cx="91440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Interface-Listings by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The user can also view articles within a topic area that were added to the database by month and year.  In this case articles added in December of 2010 under the topic Cryptography and Security……..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Interface-Listings by Date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95400"/>
            <a:ext cx="91440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arXiv.org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Open access database hosted by the Cornell University</a:t>
            </a:r>
          </a:p>
          <a:p>
            <a:pPr>
              <a:buNone/>
            </a:pPr>
            <a:r>
              <a:rPr lang="en-US" sz="2200" dirty="0" smtClean="0"/>
              <a:t>     Library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722,564 articles in the subject areas of:</a:t>
            </a:r>
          </a:p>
          <a:p>
            <a:pPr>
              <a:buNone/>
            </a:pPr>
            <a:r>
              <a:rPr lang="en-US" sz="2200" dirty="0" smtClean="0"/>
              <a:t>              Physics</a:t>
            </a:r>
          </a:p>
          <a:p>
            <a:pPr>
              <a:buNone/>
            </a:pPr>
            <a:r>
              <a:rPr lang="en-US" sz="2200" dirty="0" smtClean="0"/>
              <a:t>              Mathematics</a:t>
            </a:r>
          </a:p>
          <a:p>
            <a:pPr>
              <a:buNone/>
            </a:pPr>
            <a:r>
              <a:rPr lang="en-US" sz="2200" dirty="0" smtClean="0"/>
              <a:t>              Computer Science</a:t>
            </a:r>
          </a:p>
          <a:p>
            <a:pPr>
              <a:buNone/>
            </a:pPr>
            <a:r>
              <a:rPr lang="en-US" sz="2200" dirty="0" smtClean="0"/>
              <a:t>              Quantitative Biology</a:t>
            </a:r>
          </a:p>
          <a:p>
            <a:pPr>
              <a:buNone/>
            </a:pPr>
            <a:r>
              <a:rPr lang="en-US" sz="2200" dirty="0" smtClean="0"/>
              <a:t>              Quantitative Finance </a:t>
            </a:r>
          </a:p>
          <a:p>
            <a:pPr>
              <a:buNone/>
            </a:pPr>
            <a:r>
              <a:rPr lang="en-US" sz="2200" dirty="0" smtClean="0"/>
              <a:t>              Statistics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Each subject area can be searched individually 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Catchup Interface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7390"/>
            <a:ext cx="9144000" cy="492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With the Catchup option on the ArQiv.org home page the user is able to see a list of articles added since a date to be chosen by the user………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Catchup Results from 12/8/2011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If you have any questions please contact me at: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Gregg Grunow</a:t>
            </a:r>
          </a:p>
          <a:p>
            <a:pPr algn="ctr">
              <a:buNone/>
            </a:pPr>
            <a:r>
              <a:rPr lang="en-US" dirty="0" smtClean="0"/>
              <a:t>Online Librarian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hlinkClick r:id="rId2"/>
              </a:rPr>
              <a:t>ggrunow@ufairfax.edu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Or</a:t>
            </a:r>
          </a:p>
          <a:p>
            <a:pPr algn="ctr">
              <a:buNone/>
            </a:pPr>
            <a:r>
              <a:rPr lang="en-US" dirty="0" smtClean="0">
                <a:hlinkClick r:id="rId3"/>
              </a:rPr>
              <a:t>librarian@ufairfax.edu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arXiv.org Home Page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0286"/>
            <a:ext cx="9144000" cy="514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Science Subtopics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arXiv.org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home page contains a search and browse option with a drop down menu allowing the user to choose the main subject area to be searched in this case Computer Science</a:t>
            </a:r>
          </a:p>
          <a:p>
            <a:endParaRPr lang="en-US" sz="2000" dirty="0" smtClean="0"/>
          </a:p>
          <a:p>
            <a:r>
              <a:rPr lang="en-US" sz="2000" dirty="0" smtClean="0"/>
              <a:t>Clicking of the search button brings you to the search page where the Computer Science option is pre-chosen</a:t>
            </a:r>
          </a:p>
          <a:p>
            <a:pPr>
              <a:buNone/>
            </a:pPr>
            <a:r>
              <a:rPr lang="en-US" sz="2000" dirty="0" smtClean="0"/>
              <a:t>    The user also has the option to choose any of the other subject areas or all of them</a:t>
            </a:r>
          </a:p>
          <a:p>
            <a:endParaRPr lang="en-US" sz="2000" dirty="0" smtClean="0"/>
          </a:p>
          <a:p>
            <a:r>
              <a:rPr lang="en-US" sz="2000" dirty="0" smtClean="0"/>
              <a:t>There is also a choice of time period to search </a:t>
            </a:r>
          </a:p>
          <a:p>
            <a:endParaRPr lang="en-US" sz="2000" dirty="0" smtClean="0"/>
          </a:p>
          <a:p>
            <a:r>
              <a:rPr lang="en-US" sz="2000" dirty="0" smtClean="0"/>
              <a:t>There are three search boxes connected by a choice of Boolean Operators.  Each box has a drop down menu of search by choices such as author, title, full record, etc.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Page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332" y="1371600"/>
            <a:ext cx="9171332" cy="494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Hints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The search page contains a very helpful section of hints on customizing/improving the users searches……..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Hints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1839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In the following search example the search terms will include cryptography and security with a time choice of articles from the past year……….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SlideTemplate">
  <a:themeElements>
    <a:clrScheme name="NewSlide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Slide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Slide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Slide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Slide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Slide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Slide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Slide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lide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lide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lide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lide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lide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Slide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NewSlideTemplate-sample</Template>
  <TotalTime>287</TotalTime>
  <Words>485</Words>
  <Application>Microsoft Office PowerPoint</Application>
  <PresentationFormat>On-screen Show (4:3)</PresentationFormat>
  <Paragraphs>81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Arial</vt:lpstr>
      <vt:lpstr>NewSlideTemplate</vt:lpstr>
      <vt:lpstr>arXiv.org</vt:lpstr>
      <vt:lpstr>Introduction to arXiv.org</vt:lpstr>
      <vt:lpstr>arXiv.org Home Page</vt:lpstr>
      <vt:lpstr>Computer Science Subtopics</vt:lpstr>
      <vt:lpstr>Searching arXiv.org</vt:lpstr>
      <vt:lpstr>Search Page</vt:lpstr>
      <vt:lpstr>Search Hints </vt:lpstr>
      <vt:lpstr>Search Hints</vt:lpstr>
      <vt:lpstr>Search Example</vt:lpstr>
      <vt:lpstr>Advanced Search</vt:lpstr>
      <vt:lpstr>Search Results</vt:lpstr>
      <vt:lpstr>Form Interface Options</vt:lpstr>
      <vt:lpstr>Form Interface</vt:lpstr>
      <vt:lpstr>Form Interface Find</vt:lpstr>
      <vt:lpstr>Form Interface-Find</vt:lpstr>
      <vt:lpstr>Form Interface-View</vt:lpstr>
      <vt:lpstr>Form Interface-View Recent</vt:lpstr>
      <vt:lpstr>Form Interface-Listings by Date</vt:lpstr>
      <vt:lpstr>Form Interface-Listings by Date</vt:lpstr>
      <vt:lpstr>Catchup Interface</vt:lpstr>
      <vt:lpstr>Catchup</vt:lpstr>
      <vt:lpstr>Catchup Results from 12/8/2011</vt:lpstr>
      <vt:lpstr>Contact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arXiv.org</dc:title>
  <dc:creator>Grunow</dc:creator>
  <cp:lastModifiedBy>Brittany Ford</cp:lastModifiedBy>
  <cp:revision>37</cp:revision>
  <dcterms:created xsi:type="dcterms:W3CDTF">2011-12-13T21:34:21Z</dcterms:created>
  <dcterms:modified xsi:type="dcterms:W3CDTF">2015-10-16T20:06:11Z</dcterms:modified>
</cp:coreProperties>
</file>